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A481-25B5-46E9-9DED-580A56B131AA}" type="datetimeFigureOut">
              <a:rPr lang="sk-SK" smtClean="0"/>
              <a:t>8. 10. 2010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3E25-DBFD-4702-80F6-ED87D60939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A481-25B5-46E9-9DED-580A56B131AA}" type="datetimeFigureOut">
              <a:rPr lang="sk-SK" smtClean="0"/>
              <a:t>8. 10. 2010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3E25-DBFD-4702-80F6-ED87D60939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A481-25B5-46E9-9DED-580A56B131AA}" type="datetimeFigureOut">
              <a:rPr lang="sk-SK" smtClean="0"/>
              <a:t>8. 10. 2010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3E25-DBFD-4702-80F6-ED87D60939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A481-25B5-46E9-9DED-580A56B131AA}" type="datetimeFigureOut">
              <a:rPr lang="sk-SK" smtClean="0"/>
              <a:t>8. 10. 2010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3E25-DBFD-4702-80F6-ED87D60939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A481-25B5-46E9-9DED-580A56B131AA}" type="datetimeFigureOut">
              <a:rPr lang="sk-SK" smtClean="0"/>
              <a:t>8. 10. 2010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3E25-DBFD-4702-80F6-ED87D60939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A481-25B5-46E9-9DED-580A56B131AA}" type="datetimeFigureOut">
              <a:rPr lang="sk-SK" smtClean="0"/>
              <a:t>8. 10. 2010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3E25-DBFD-4702-80F6-ED87D60939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A481-25B5-46E9-9DED-580A56B131AA}" type="datetimeFigureOut">
              <a:rPr lang="sk-SK" smtClean="0"/>
              <a:t>8. 10. 2010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3E25-DBFD-4702-80F6-ED87D60939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A481-25B5-46E9-9DED-580A56B131AA}" type="datetimeFigureOut">
              <a:rPr lang="sk-SK" smtClean="0"/>
              <a:t>8. 10. 2010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3E25-DBFD-4702-80F6-ED87D60939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A481-25B5-46E9-9DED-580A56B131AA}" type="datetimeFigureOut">
              <a:rPr lang="sk-SK" smtClean="0"/>
              <a:t>8. 10. 2010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3E25-DBFD-4702-80F6-ED87D60939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A481-25B5-46E9-9DED-580A56B131AA}" type="datetimeFigureOut">
              <a:rPr lang="sk-SK" smtClean="0"/>
              <a:t>8. 10. 2010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3E25-DBFD-4702-80F6-ED87D60939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A481-25B5-46E9-9DED-580A56B131AA}" type="datetimeFigureOut">
              <a:rPr lang="sk-SK" smtClean="0"/>
              <a:t>8. 10. 2010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3E25-DBFD-4702-80F6-ED87D60939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A481-25B5-46E9-9DED-580A56B131AA}" type="datetimeFigureOut">
              <a:rPr lang="sk-SK" smtClean="0"/>
              <a:t>8. 10. 2010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63E25-DBFD-4702-80F6-ED87D6093998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Baby </a:t>
            </a:r>
            <a:r>
              <a:rPr lang="sk-SK" dirty="0" err="1" smtClean="0"/>
              <a:t>animals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C:\Documents and Settings\student\Local Settings\Temporary Internet Files\Content.IE5\G611SK6O\MP9004007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2924944"/>
            <a:ext cx="2746648" cy="2260848"/>
          </a:xfrm>
        </p:spPr>
        <p:txBody>
          <a:bodyPr/>
          <a:lstStyle/>
          <a:p>
            <a:pPr>
              <a:buNone/>
            </a:pPr>
            <a:r>
              <a:rPr lang="sk-SK" dirty="0"/>
              <a:t>a</a:t>
            </a:r>
            <a:r>
              <a:rPr lang="sk-SK" dirty="0" smtClean="0"/>
              <a:t> </a:t>
            </a:r>
            <a:r>
              <a:rPr lang="sk-SK" dirty="0" err="1" smtClean="0"/>
              <a:t>lion</a:t>
            </a:r>
            <a:endParaRPr lang="sk-SK" dirty="0"/>
          </a:p>
        </p:txBody>
      </p:sp>
      <p:pic>
        <p:nvPicPr>
          <p:cNvPr id="10242" name="Picture 2" descr="D:\Documents and Settings\Student\My Documents\katko\8lion-cub-m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4139951" cy="3238362"/>
          </a:xfrm>
          <a:prstGeom prst="rect">
            <a:avLst/>
          </a:prstGeom>
          <a:noFill/>
        </p:spPr>
      </p:pic>
      <p:pic>
        <p:nvPicPr>
          <p:cNvPr id="10243" name="Picture 3" descr="D:\Documents and Settings\Student\My Documents\katko\lionburg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39872"/>
            <a:ext cx="2304256" cy="3318128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635896" y="1166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/>
              <a:t>a</a:t>
            </a:r>
            <a:r>
              <a:rPr lang="sk-SK" sz="3200" dirty="0" smtClean="0"/>
              <a:t> </a:t>
            </a:r>
            <a:r>
              <a:rPr lang="sk-SK" sz="3200" dirty="0" err="1" smtClean="0"/>
              <a:t>cub</a:t>
            </a:r>
            <a:endParaRPr lang="sk-SK" sz="3200" dirty="0"/>
          </a:p>
        </p:txBody>
      </p:sp>
      <p:pic>
        <p:nvPicPr>
          <p:cNvPr id="10244" name="Picture 4" descr="D:\Documents and Settings\Student\My Documents\katko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221088"/>
            <a:ext cx="3332185" cy="2495922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5724128" y="364502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tiger</a:t>
            </a:r>
            <a:endParaRPr lang="sk-SK" sz="3200" dirty="0"/>
          </a:p>
        </p:txBody>
      </p:sp>
      <p:pic>
        <p:nvPicPr>
          <p:cNvPr id="10245" name="Picture 5" descr="D:\Documents and Settings\Student\My Documents\katko\4991b6f6_001_siberian_tiger_cu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240360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:\Documents and Settings\student\Local Settings\Temporary Internet Files\Content.IE5\G611SK6O\MP9004243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63688" y="6267636"/>
            <a:ext cx="1522512" cy="1180727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hen</a:t>
            </a:r>
            <a:endParaRPr lang="sk-SK" dirty="0"/>
          </a:p>
        </p:txBody>
      </p:sp>
      <p:pic>
        <p:nvPicPr>
          <p:cNvPr id="11266" name="Picture 2" descr="D:\Documents and Settings\Student\My Documents\katko\Chick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4664"/>
            <a:ext cx="2664296" cy="2286299"/>
          </a:xfrm>
          <a:prstGeom prst="rect">
            <a:avLst/>
          </a:prstGeom>
          <a:noFill/>
        </p:spPr>
      </p:pic>
      <p:pic>
        <p:nvPicPr>
          <p:cNvPr id="11267" name="Picture 3" descr="D:\Documents and Settings\Student\My Documents\katko\h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4128458" cy="3096344"/>
          </a:xfrm>
          <a:prstGeom prst="rect">
            <a:avLst/>
          </a:prstGeom>
          <a:noFill/>
        </p:spPr>
      </p:pic>
      <p:pic>
        <p:nvPicPr>
          <p:cNvPr id="11268" name="Picture 4" descr="D:\Documents and Settings\Student\My Documents\katko\goat32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124743"/>
            <a:ext cx="2679055" cy="2290439"/>
          </a:xfrm>
          <a:prstGeom prst="rect">
            <a:avLst/>
          </a:prstGeom>
          <a:noFill/>
        </p:spPr>
      </p:pic>
      <p:pic>
        <p:nvPicPr>
          <p:cNvPr id="11269" name="Picture 5" descr="D:\Documents and Settings\Student\My Documents\katko\goat2a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149080"/>
            <a:ext cx="3476227" cy="2527144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0" y="105273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err="1" smtClean="0"/>
              <a:t>chick</a:t>
            </a:r>
            <a:endParaRPr lang="sk-SK" sz="3200" dirty="0"/>
          </a:p>
        </p:txBody>
      </p:sp>
      <p:sp>
        <p:nvSpPr>
          <p:cNvPr id="9" name="BlokTextu 8"/>
          <p:cNvSpPr txBox="1"/>
          <p:nvPr/>
        </p:nvSpPr>
        <p:spPr>
          <a:xfrm>
            <a:off x="6804248" y="54868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err="1" smtClean="0"/>
              <a:t>goat</a:t>
            </a:r>
            <a:endParaRPr lang="sk-SK" sz="3200" dirty="0"/>
          </a:p>
        </p:txBody>
      </p:sp>
      <p:sp>
        <p:nvSpPr>
          <p:cNvPr id="10" name="BlokTextu 9"/>
          <p:cNvSpPr txBox="1"/>
          <p:nvPr/>
        </p:nvSpPr>
        <p:spPr>
          <a:xfrm>
            <a:off x="6588224" y="357301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err="1" smtClean="0"/>
              <a:t>kid</a:t>
            </a:r>
            <a:endParaRPr lang="sk-SK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7624" y="2204864"/>
            <a:ext cx="2314600" cy="1252736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a </a:t>
            </a:r>
            <a:r>
              <a:rPr lang="sk-SK" dirty="0" err="1" smtClean="0"/>
              <a:t>puppy</a:t>
            </a:r>
            <a:endParaRPr lang="sk-SK" dirty="0"/>
          </a:p>
        </p:txBody>
      </p:sp>
      <p:pic>
        <p:nvPicPr>
          <p:cNvPr id="2050" name="Picture 2" descr="D:\Documents and Settings\Student\My Documents\katko\cute-puppy-dog-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7489"/>
            <a:ext cx="4283968" cy="3860511"/>
          </a:xfrm>
          <a:prstGeom prst="rect">
            <a:avLst/>
          </a:prstGeom>
          <a:noFill/>
        </p:spPr>
      </p:pic>
      <p:pic>
        <p:nvPicPr>
          <p:cNvPr id="2051" name="Picture 3" descr="D:\Documents and Settings\Student\My Documents\katko\Golden-Retriever-Do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7387" y="0"/>
            <a:ext cx="3316613" cy="4437112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7020272" y="443711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err="1" smtClean="0"/>
              <a:t>dog</a:t>
            </a:r>
            <a:endParaRPr lang="sk-SK" sz="3200" dirty="0"/>
          </a:p>
        </p:txBody>
      </p:sp>
      <p:sp>
        <p:nvSpPr>
          <p:cNvPr id="7" name="BlokTextu 6"/>
          <p:cNvSpPr txBox="1"/>
          <p:nvPr/>
        </p:nvSpPr>
        <p:spPr>
          <a:xfrm rot="564952">
            <a:off x="3745067" y="55708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err="1" smtClean="0">
                <a:solidFill>
                  <a:schemeClr val="bg1"/>
                </a:solidFill>
                <a:latin typeface="Comic Sans MS" pitchFamily="66" charset="0"/>
              </a:rPr>
              <a:t>doggy</a:t>
            </a:r>
            <a:endParaRPr lang="sk-SK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67744" y="4149080"/>
            <a:ext cx="2314600" cy="1468760"/>
          </a:xfrm>
        </p:spPr>
        <p:txBody>
          <a:bodyPr/>
          <a:lstStyle/>
          <a:p>
            <a:pPr>
              <a:buNone/>
            </a:pPr>
            <a:r>
              <a:rPr lang="sk-SK" dirty="0"/>
              <a:t>a</a:t>
            </a:r>
            <a:r>
              <a:rPr lang="sk-SK" dirty="0" smtClean="0"/>
              <a:t> </a:t>
            </a:r>
            <a:r>
              <a:rPr lang="sk-SK" dirty="0" err="1" smtClean="0"/>
              <a:t>lamb</a:t>
            </a:r>
            <a:endParaRPr lang="sk-SK" dirty="0"/>
          </a:p>
        </p:txBody>
      </p:sp>
      <p:pic>
        <p:nvPicPr>
          <p:cNvPr id="3075" name="Picture 3" descr="D:\Documents and Settings\Student\My Documents\katko\sheep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293096"/>
            <a:ext cx="2376264" cy="2376264"/>
          </a:xfrm>
          <a:prstGeom prst="rect">
            <a:avLst/>
          </a:prstGeom>
          <a:noFill/>
        </p:spPr>
      </p:pic>
      <p:pic>
        <p:nvPicPr>
          <p:cNvPr id="3076" name="Picture 4" descr="D:\Documents and Settings\Student\My Documents\katko\torino-sheep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4143375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6732240" y="357301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/>
              <a:t>a</a:t>
            </a:r>
            <a:r>
              <a:rPr lang="sk-SK" sz="3200" dirty="0" smtClean="0"/>
              <a:t> </a:t>
            </a:r>
            <a:r>
              <a:rPr lang="sk-SK" sz="3200" dirty="0" err="1" smtClean="0"/>
              <a:t>sheep</a:t>
            </a:r>
            <a:endParaRPr lang="sk-SK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2276872"/>
            <a:ext cx="1810544" cy="1108719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panda</a:t>
            </a:r>
            <a:endParaRPr lang="sk-SK" dirty="0"/>
          </a:p>
        </p:txBody>
      </p:sp>
      <p:pic>
        <p:nvPicPr>
          <p:cNvPr id="4098" name="Picture 2" descr="D:\Documents and Settings\Student\My Documents\katko\smpa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429000"/>
            <a:ext cx="2483768" cy="3160326"/>
          </a:xfrm>
          <a:prstGeom prst="rect">
            <a:avLst/>
          </a:prstGeom>
          <a:noFill/>
        </p:spPr>
      </p:pic>
      <p:pic>
        <p:nvPicPr>
          <p:cNvPr id="4099" name="Picture 3" descr="D:\Documents and Settings\Student\My Documents\katko\pand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21696"/>
            <a:ext cx="4094220" cy="2736304"/>
          </a:xfrm>
          <a:prstGeom prst="rect">
            <a:avLst/>
          </a:prstGeom>
          <a:noFill/>
        </p:spPr>
      </p:pic>
      <p:pic>
        <p:nvPicPr>
          <p:cNvPr id="4100" name="Picture 4" descr="D:\Documents and Settings\Student\My Documents\katko\animal-picture-panda-bear-ucumari-animal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0"/>
            <a:ext cx="2916019" cy="3645024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5652120" y="263691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err="1" smtClean="0"/>
              <a:t>small</a:t>
            </a:r>
            <a:r>
              <a:rPr lang="sk-SK" sz="3200" dirty="0" smtClean="0"/>
              <a:t> panda - </a:t>
            </a:r>
            <a:r>
              <a:rPr lang="sk-SK" sz="3200" dirty="0" err="1" smtClean="0"/>
              <a:t>cub</a:t>
            </a:r>
            <a:endParaRPr lang="sk-SK" sz="3200" dirty="0"/>
          </a:p>
        </p:txBody>
      </p:sp>
      <p:pic>
        <p:nvPicPr>
          <p:cNvPr id="4101" name="Picture 5" descr="C:\Documents and Settings\student\Local Settings\Temporary Internet Files\Content.IE5\V93FF1ZG\MC90005312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05064"/>
            <a:ext cx="808330" cy="1810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99992" y="764704"/>
            <a:ext cx="2376264" cy="1296144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a </a:t>
            </a:r>
            <a:r>
              <a:rPr lang="sk-SK" dirty="0" err="1" smtClean="0"/>
              <a:t>cat</a:t>
            </a:r>
            <a:endParaRPr lang="sk-SK" dirty="0"/>
          </a:p>
        </p:txBody>
      </p:sp>
      <p:pic>
        <p:nvPicPr>
          <p:cNvPr id="5122" name="Picture 2" descr="D:\Documents and Settings\Student\My Documents\katko\cat_head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04690" cy="3284984"/>
          </a:xfrm>
          <a:prstGeom prst="rect">
            <a:avLst/>
          </a:prstGeom>
          <a:noFill/>
        </p:spPr>
      </p:pic>
      <p:pic>
        <p:nvPicPr>
          <p:cNvPr id="5123" name="Picture 3" descr="D:\Documents and Settings\Student\My Documents\katko\C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1499" y="3473624"/>
            <a:ext cx="4512501" cy="3384376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347864" y="602128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err="1" smtClean="0"/>
              <a:t>kitten</a:t>
            </a:r>
            <a:endParaRPr lang="sk-SK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Documents and Settings\student\Local Settings\Temporary Internet Files\Content.IE5\DWGWAGJK\MP9004023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97555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380312" y="2060848"/>
            <a:ext cx="2818656" cy="1756792"/>
          </a:xfrm>
        </p:spPr>
        <p:txBody>
          <a:bodyPr/>
          <a:lstStyle/>
          <a:p>
            <a:pPr>
              <a:buNone/>
            </a:pPr>
            <a:r>
              <a:rPr lang="sk-SK" b="1" dirty="0" smtClean="0">
                <a:solidFill>
                  <a:schemeClr val="bg1"/>
                </a:solidFill>
              </a:rPr>
              <a:t>a </a:t>
            </a:r>
            <a:r>
              <a:rPr lang="sk-SK" b="1" dirty="0" err="1" smtClean="0">
                <a:solidFill>
                  <a:schemeClr val="bg1"/>
                </a:solidFill>
              </a:rPr>
              <a:t>cow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Documents and Settings\Student\My Documents\katko\cow_manure_energ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2656"/>
            <a:ext cx="5854335" cy="4149080"/>
          </a:xfrm>
          <a:prstGeom prst="rect">
            <a:avLst/>
          </a:prstGeom>
          <a:noFill/>
        </p:spPr>
      </p:pic>
      <p:pic>
        <p:nvPicPr>
          <p:cNvPr id="6147" name="Picture 3" descr="D:\Documents and Settings\Student\My Documents\katko\imag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905375"/>
            <a:ext cx="2343150" cy="1952625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1763688" y="551723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 smtClean="0">
                <a:solidFill>
                  <a:schemeClr val="bg1"/>
                </a:solidFill>
              </a:rPr>
              <a:t>calf</a:t>
            </a:r>
            <a:endParaRPr lang="sk-SK" sz="32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C:\Documents and Settings\student\Local Settings\Temporary Internet Files\Content.IE5\DWGWAGJK\MC90005284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581128"/>
            <a:ext cx="1658722" cy="1810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student\Local Settings\Temporary Internet Files\Content.IE5\V93FF1ZG\MP9004318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204864"/>
            <a:ext cx="2170584" cy="1540768"/>
          </a:xfrm>
        </p:spPr>
        <p:txBody>
          <a:bodyPr/>
          <a:lstStyle/>
          <a:p>
            <a:pPr>
              <a:buNone/>
            </a:pPr>
            <a:r>
              <a:rPr lang="sk-SK" dirty="0"/>
              <a:t>a</a:t>
            </a:r>
            <a:r>
              <a:rPr lang="sk-SK" dirty="0" smtClean="0"/>
              <a:t> </a:t>
            </a:r>
            <a:r>
              <a:rPr lang="sk-SK" dirty="0" err="1" smtClean="0"/>
              <a:t>horse</a:t>
            </a:r>
            <a:endParaRPr lang="sk-SK" dirty="0"/>
          </a:p>
        </p:txBody>
      </p:sp>
      <p:pic>
        <p:nvPicPr>
          <p:cNvPr id="7170" name="Picture 2" descr="D:\Documents and Settings\Student\My Documents\katko\Muffys06foal16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77072"/>
            <a:ext cx="2823709" cy="2448272"/>
          </a:xfrm>
          <a:prstGeom prst="rect">
            <a:avLst/>
          </a:prstGeom>
          <a:noFill/>
        </p:spPr>
      </p:pic>
      <p:pic>
        <p:nvPicPr>
          <p:cNvPr id="7171" name="Picture 3" descr="D:\Documents and Settings\Student\My Documents\katko\Horse Graz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2880320" cy="3020422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6948264" y="306896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err="1" smtClean="0"/>
              <a:t>foal</a:t>
            </a:r>
            <a:endParaRPr lang="sk-SK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67744" y="1196752"/>
            <a:ext cx="2170584" cy="1396752"/>
          </a:xfrm>
        </p:spPr>
        <p:txBody>
          <a:bodyPr/>
          <a:lstStyle/>
          <a:p>
            <a:pPr>
              <a:buNone/>
            </a:pPr>
            <a:r>
              <a:rPr lang="sk-SK" dirty="0"/>
              <a:t>a</a:t>
            </a:r>
            <a:r>
              <a:rPr lang="sk-SK" dirty="0" smtClean="0"/>
              <a:t> </a:t>
            </a:r>
            <a:r>
              <a:rPr lang="sk-SK" dirty="0" err="1" smtClean="0"/>
              <a:t>pig</a:t>
            </a:r>
            <a:endParaRPr lang="sk-SK" dirty="0"/>
          </a:p>
        </p:txBody>
      </p:sp>
      <p:pic>
        <p:nvPicPr>
          <p:cNvPr id="8194" name="Picture 2" descr="D:\Documents and Settings\Student\My Documents\katko\p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933056"/>
            <a:ext cx="3833665" cy="2520280"/>
          </a:xfrm>
          <a:prstGeom prst="rect">
            <a:avLst/>
          </a:prstGeom>
          <a:noFill/>
        </p:spPr>
      </p:pic>
      <p:pic>
        <p:nvPicPr>
          <p:cNvPr id="8195" name="Picture 3" descr="D:\Documents and Settings\Student\My Documents\katko\pig vietnamese pot-bellied pot belly huge big p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2656"/>
            <a:ext cx="4909840" cy="3171757"/>
          </a:xfrm>
          <a:prstGeom prst="rect">
            <a:avLst/>
          </a:prstGeom>
          <a:noFill/>
        </p:spPr>
      </p:pic>
      <p:pic>
        <p:nvPicPr>
          <p:cNvPr id="8196" name="Picture 4" descr="D:\Documents and Settings\Student\My Documents\katko\PIG_May 2009-thumb-350x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2592288" cy="245897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131840" y="414908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/>
              <a:t>a</a:t>
            </a:r>
            <a:r>
              <a:rPr lang="sk-SK" sz="3200" dirty="0" smtClean="0"/>
              <a:t> </a:t>
            </a:r>
            <a:r>
              <a:rPr lang="sk-SK" sz="3200" dirty="0" err="1" smtClean="0"/>
              <a:t>piglet</a:t>
            </a:r>
            <a:r>
              <a:rPr lang="sk-SK" sz="3200" dirty="0" smtClean="0"/>
              <a:t> </a:t>
            </a:r>
            <a:endParaRPr lang="sk-SK" sz="3200" dirty="0"/>
          </a:p>
        </p:txBody>
      </p:sp>
      <p:sp>
        <p:nvSpPr>
          <p:cNvPr id="8" name="BlokTextu 7"/>
          <p:cNvSpPr txBox="1"/>
          <p:nvPr/>
        </p:nvSpPr>
        <p:spPr>
          <a:xfrm rot="20114698">
            <a:off x="43028" y="347593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 smtClean="0">
                <a:solidFill>
                  <a:schemeClr val="bg1"/>
                </a:solidFill>
                <a:latin typeface="Comic Sans MS" pitchFamily="66" charset="0"/>
              </a:rPr>
              <a:t>piggy</a:t>
            </a:r>
            <a:endParaRPr lang="sk-SK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197" name="Picture 5" descr="C:\Documents and Settings\student\Local Settings\Temporary Internet Files\Content.IE5\DWGWAGJK\MC90012311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6"/>
            <a:ext cx="1833594" cy="2961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sk-SK" dirty="0" err="1" smtClean="0"/>
              <a:t>Insect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2348880"/>
            <a:ext cx="2674640" cy="1828800"/>
          </a:xfrm>
        </p:spPr>
        <p:txBody>
          <a:bodyPr/>
          <a:lstStyle/>
          <a:p>
            <a:pPr>
              <a:buNone/>
            </a:pPr>
            <a:r>
              <a:rPr lang="sk-SK" dirty="0"/>
              <a:t>a</a:t>
            </a:r>
            <a:r>
              <a:rPr lang="sk-SK" dirty="0" smtClean="0"/>
              <a:t> </a:t>
            </a:r>
            <a:r>
              <a:rPr lang="sk-SK" dirty="0" err="1" smtClean="0"/>
              <a:t>butterfly</a:t>
            </a:r>
            <a:endParaRPr lang="sk-SK" dirty="0"/>
          </a:p>
        </p:txBody>
      </p:sp>
      <p:pic>
        <p:nvPicPr>
          <p:cNvPr id="9218" name="Picture 2" descr="D:\Documents and Settings\Student\My Documents\katko\Butterfly_at_the_Butterfly_Farm_on_Antig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68097" cy="2376264"/>
          </a:xfrm>
          <a:prstGeom prst="rect">
            <a:avLst/>
          </a:prstGeom>
          <a:noFill/>
        </p:spPr>
      </p:pic>
      <p:pic>
        <p:nvPicPr>
          <p:cNvPr id="9219" name="Picture 3" descr="D:\Documents and Settings\Student\My Documents\katko\dragonf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628800"/>
            <a:ext cx="3648405" cy="2736304"/>
          </a:xfrm>
          <a:prstGeom prst="rect">
            <a:avLst/>
          </a:prstGeom>
          <a:noFill/>
        </p:spPr>
      </p:pic>
      <p:pic>
        <p:nvPicPr>
          <p:cNvPr id="9221" name="Picture 5" descr="D:\Documents and Settings\Student\My Documents\katko\monarch-caterpilla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97760"/>
            <a:ext cx="2979311" cy="2160240"/>
          </a:xfrm>
          <a:prstGeom prst="rect">
            <a:avLst/>
          </a:prstGeom>
          <a:noFill/>
        </p:spPr>
      </p:pic>
      <p:pic>
        <p:nvPicPr>
          <p:cNvPr id="9222" name="Picture 6" descr="D:\Documents and Settings\Student\My Documents\katko\LongLeggedFly9oClo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366" y="4077072"/>
            <a:ext cx="2952634" cy="2592288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6660232" y="162880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a </a:t>
            </a:r>
            <a:r>
              <a:rPr lang="sk-SK" sz="3200" dirty="0" err="1" smtClean="0"/>
              <a:t>dragonfly</a:t>
            </a:r>
            <a:endParaRPr lang="sk-SK" sz="3200" dirty="0"/>
          </a:p>
        </p:txBody>
      </p:sp>
      <p:sp>
        <p:nvSpPr>
          <p:cNvPr id="10" name="BlokTextu 9"/>
          <p:cNvSpPr txBox="1"/>
          <p:nvPr/>
        </p:nvSpPr>
        <p:spPr>
          <a:xfrm>
            <a:off x="4211960" y="436510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a </a:t>
            </a:r>
            <a:r>
              <a:rPr lang="sk-SK" sz="3200" dirty="0" err="1" smtClean="0"/>
              <a:t>mosquito</a:t>
            </a:r>
            <a:endParaRPr lang="sk-SK" sz="3200" dirty="0"/>
          </a:p>
        </p:txBody>
      </p:sp>
      <p:sp>
        <p:nvSpPr>
          <p:cNvPr id="11" name="BlokTextu 10"/>
          <p:cNvSpPr txBox="1"/>
          <p:nvPr/>
        </p:nvSpPr>
        <p:spPr>
          <a:xfrm>
            <a:off x="683568" y="414908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err="1" smtClean="0"/>
              <a:t>larvae</a:t>
            </a:r>
            <a:endParaRPr lang="sk-SK" sz="3200" dirty="0"/>
          </a:p>
        </p:txBody>
      </p:sp>
      <p:pic>
        <p:nvPicPr>
          <p:cNvPr id="9223" name="Picture 7" descr="C:\Documents and Settings\student\Local Settings\Temporary Internet Files\Content.IE5\V93FF1ZG\MP90042311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5229200"/>
            <a:ext cx="1546483" cy="1030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46</Words>
  <Application>Microsoft Office PowerPoint</Application>
  <PresentationFormat>Prezentácia na obrazovke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Baby animals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Insect</vt:lpstr>
      <vt:lpstr>Snímka 10</vt:lpstr>
      <vt:lpstr>Snímka 11</vt:lpstr>
    </vt:vector>
  </TitlesOfParts>
  <Company>GJAR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 animals</dc:title>
  <dc:creator>student</dc:creator>
  <cp:lastModifiedBy>student</cp:lastModifiedBy>
  <cp:revision>4</cp:revision>
  <dcterms:created xsi:type="dcterms:W3CDTF">2010-10-08T07:00:02Z</dcterms:created>
  <dcterms:modified xsi:type="dcterms:W3CDTF">2010-10-08T07:39:59Z</dcterms:modified>
</cp:coreProperties>
</file>